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3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28228C-7861-4001-BCCC-90DCB91828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31B14CD-D4B8-46F9-997C-C49BB9E8DC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E87CB3C-BA9E-4D4B-902C-64D657C4F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997-3006-4B6C-9E86-2F90E462E205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648CE0A-211C-42E9-B15D-3CB6CD579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94E8547-2957-4370-A0D2-ACBC1911B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A178-0618-4D7A-8CED-A50369BFC3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257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DD3409-A682-4C5C-BC05-CA65B1B3E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8B95659-62A1-4255-A253-AEAA51399E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C9851FC-689F-4E85-8C04-E02F02EDD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997-3006-4B6C-9E86-2F90E462E205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93A75A6-48CC-4965-ADA5-FD80FB9B6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09BC773-126C-4627-912C-71C5F90E9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A178-0618-4D7A-8CED-A50369BFC3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380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A2DAAB2-29B4-4CEC-95E7-C76FF35349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B524D62-A8CA-436D-AC0A-DC269E8FC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B879DC1-4190-4FF5-9A33-C7250CA5C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997-3006-4B6C-9E86-2F90E462E205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3343308-445E-4743-B1FD-88F38CF46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8048CC4-7AEB-4868-9DF6-A90436A25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A178-0618-4D7A-8CED-A50369BFC3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245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F0A251-5B89-4329-AB81-7C33EA65E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E1886D5-021B-427C-9265-63BBFE21F1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5B3B081-DB2E-42F3-8F1A-61A7DD606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997-3006-4B6C-9E86-2F90E462E205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E794123-30AE-4F01-B0AD-4F40E6016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2C4E9FD-B0F3-4B0B-B158-B80938146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A178-0618-4D7A-8CED-A50369BFC3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49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CF52C0-6F7B-4CB1-BF96-24C74EE4E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A8DA730-2D90-4FDF-BD23-71706B337C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6D2435B-3475-4C14-B938-D1A1BAB3D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997-3006-4B6C-9E86-2F90E462E205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03CFE56-F9E5-4630-936D-F19EBA771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40F65D-1111-4204-B6CD-FFDA1E764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A178-0618-4D7A-8CED-A50369BFC3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667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1B171A-0ED1-4BD6-94E2-3CD9D793E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9B8A231-E135-40B3-8692-00F29ADE80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D3ED12D-ED2B-4E02-B586-91C6EFB29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F7E2409-BDB8-4C9B-9B7A-85030E57E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997-3006-4B6C-9E86-2F90E462E205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BE4D95D-3780-4F45-B3FA-3C08F82DB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FC1B28F-592A-461C-99AE-5E55BD1D1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A178-0618-4D7A-8CED-A50369BFC3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2423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38040A-AC10-4C08-A91B-7364A5DCE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BBD67A2-31CE-4FF3-A957-BE85168FE2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D663140-03B0-46D3-8F2F-D0F44FA02B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BADC920-DFC7-45CD-8BC4-F18C4319BB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0C947DA-CF44-47DF-95A4-C423E85349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A1135A4-9188-4530-8169-65B01FC7B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997-3006-4B6C-9E86-2F90E462E205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9F55A38-AEE0-411B-A0B1-A362CFE78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8530796-C3CD-434E-8B38-FA2F77DBC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A178-0618-4D7A-8CED-A50369BFC3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642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F41FE5-34B1-4BB6-8333-9D568BB06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C41D9D7-0401-4EB2-93F9-C24C71B13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997-3006-4B6C-9E86-2F90E462E205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BF84B57-DA07-4293-B884-0AE41E2D9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112763D-7584-43F7-A8B7-4AA6BA8C5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A178-0618-4D7A-8CED-A50369BFC3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266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5647794-867F-43D5-81B8-6AD804D0F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997-3006-4B6C-9E86-2F90E462E205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A5879CA-788C-455C-A5A2-F1C17C8AC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356F984-D32C-4698-A8F7-940480A9E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A178-0618-4D7A-8CED-A50369BFC3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0537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68A090-7F33-4A2F-8FEE-61DDDD325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838B495-899B-49CE-A98B-2AF35C59A9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6051C5D-DCEC-47E2-83F1-0B4292FE48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9708088-827F-46CD-B468-7BD5A8A5B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997-3006-4B6C-9E86-2F90E462E205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BB28C06-A4DA-4746-8D95-A07BCF84D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FCE33EB-48C2-4A11-B947-13B90D5E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A178-0618-4D7A-8CED-A50369BFC3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060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94FFAA-D9E9-4A2A-AAB8-46CB0DD0B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C3A6C92-EA44-457F-A61A-AEB4C1B938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9715765-D89F-4E7F-A2DF-9F6DECECDB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D91F414-F5A4-4AD4-8E02-0D26E130F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5997-3006-4B6C-9E86-2F90E462E205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0F0EB57-4EFB-4838-BA41-4AAC1CAAA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A2878CC-8CA4-403D-9A8E-15E67B311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A178-0618-4D7A-8CED-A50369BFC3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938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E55602DA-7343-4FCB-8BEC-BC6CCA881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CE93F69-61EE-479D-ACBC-A6EB4A2E5F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284011C-9B3F-4B1B-BD39-05F77628B2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75997-3006-4B6C-9E86-2F90E462E205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8BD3E7A-AF45-4090-AA9E-D1E28A3776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FCCB2A3-7912-4BA1-AFEE-72A0389BA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1A178-0618-4D7A-8CED-A50369BFC3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6608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0">
            <a:extLst>
              <a:ext uri="{FF2B5EF4-FFF2-40B4-BE49-F238E27FC236}">
                <a16:creationId xmlns:a16="http://schemas.microsoft.com/office/drawing/2014/main" id="{8A0298A4-2736-4EA0-8558-F667A9CA75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825" y="1216025"/>
            <a:ext cx="3317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</a:p>
        </p:txBody>
      </p:sp>
      <p:sp>
        <p:nvSpPr>
          <p:cNvPr id="6147" name="TextBox 10">
            <a:extLst>
              <a:ext uri="{FF2B5EF4-FFF2-40B4-BE49-F238E27FC236}">
                <a16:creationId xmlns:a16="http://schemas.microsoft.com/office/drawing/2014/main" id="{F6236B5B-DD6B-4459-9CC8-01117322F8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8" y="22225"/>
            <a:ext cx="18145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>
                <a:latin typeface="Arial" panose="020B0604020202020204" pitchFamily="34" charset="0"/>
                <a:cs typeface="Arial" panose="020B0604020202020204" pitchFamily="34" charset="0"/>
              </a:rPr>
              <a:t>Figure 3</a:t>
            </a:r>
          </a:p>
        </p:txBody>
      </p:sp>
      <p:grpSp>
        <p:nvGrpSpPr>
          <p:cNvPr id="6148" name="组合 80">
            <a:extLst>
              <a:ext uri="{FF2B5EF4-FFF2-40B4-BE49-F238E27FC236}">
                <a16:creationId xmlns:a16="http://schemas.microsoft.com/office/drawing/2014/main" id="{4D097424-99BD-4486-847F-1FDB27CCAA09}"/>
              </a:ext>
            </a:extLst>
          </p:cNvPr>
          <p:cNvGrpSpPr>
            <a:grpSpLocks/>
          </p:cNvGrpSpPr>
          <p:nvPr/>
        </p:nvGrpSpPr>
        <p:grpSpPr bwMode="auto">
          <a:xfrm>
            <a:off x="376238" y="1982788"/>
            <a:ext cx="3567112" cy="2520950"/>
            <a:chOff x="376283" y="1983244"/>
            <a:chExt cx="3567112" cy="2520950"/>
          </a:xfrm>
        </p:grpSpPr>
        <p:sp>
          <p:nvSpPr>
            <p:cNvPr id="6165" name="TextBox 60">
              <a:extLst>
                <a:ext uri="{FF2B5EF4-FFF2-40B4-BE49-F238E27FC236}">
                  <a16:creationId xmlns:a16="http://schemas.microsoft.com/office/drawing/2014/main" id="{C3CBC83C-A93C-4B68-9C12-25CB74AB39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64688" y="4196323"/>
              <a:ext cx="1478707" cy="307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latin typeface="Arial" panose="020B0604020202020204" pitchFamily="34" charset="0"/>
                  <a:cs typeface="Arial" panose="020B0604020202020204" pitchFamily="34" charset="0"/>
                </a:rPr>
                <a:t>db/db+ACE2 </a:t>
              </a:r>
              <a:endParaRPr lang="en-US" altLang="zh-CN" sz="1400" b="1" baseline="30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7" name="直接连接符 59">
              <a:extLst>
                <a:ext uri="{FF2B5EF4-FFF2-40B4-BE49-F238E27FC236}">
                  <a16:creationId xmlns:a16="http://schemas.microsoft.com/office/drawing/2014/main" id="{B075511E-D3E1-4D00-A182-1403A4AFA333}"/>
                </a:ext>
              </a:extLst>
            </p:cNvPr>
            <p:cNvCxnSpPr/>
            <p:nvPr/>
          </p:nvCxnSpPr>
          <p:spPr bwMode="auto">
            <a:xfrm>
              <a:off x="2819445" y="2002294"/>
              <a:ext cx="1108075" cy="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58">
              <a:extLst>
                <a:ext uri="{FF2B5EF4-FFF2-40B4-BE49-F238E27FC236}">
                  <a16:creationId xmlns:a16="http://schemas.microsoft.com/office/drawing/2014/main" id="{0685241D-4CDA-45DD-AD07-2E1FB25853B2}"/>
                </a:ext>
              </a:extLst>
            </p:cNvPr>
            <p:cNvCxnSpPr/>
            <p:nvPr/>
          </p:nvCxnSpPr>
          <p:spPr bwMode="auto">
            <a:xfrm>
              <a:off x="1924095" y="4143831"/>
              <a:ext cx="1290638" cy="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68" name="TextBox 61">
              <a:extLst>
                <a:ext uri="{FF2B5EF4-FFF2-40B4-BE49-F238E27FC236}">
                  <a16:creationId xmlns:a16="http://schemas.microsoft.com/office/drawing/2014/main" id="{75792751-61E6-440E-829A-6898AD4E7A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4479" y="4196273"/>
              <a:ext cx="1415969" cy="307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latin typeface="Arial" panose="020B0604020202020204" pitchFamily="34" charset="0"/>
                  <a:cs typeface="Arial" panose="020B0604020202020204" pitchFamily="34" charset="0"/>
                </a:rPr>
                <a:t>db/db+GFP</a:t>
              </a:r>
            </a:p>
          </p:txBody>
        </p:sp>
        <p:cxnSp>
          <p:nvCxnSpPr>
            <p:cNvPr id="40" name="直接连接符 54">
              <a:extLst>
                <a:ext uri="{FF2B5EF4-FFF2-40B4-BE49-F238E27FC236}">
                  <a16:creationId xmlns:a16="http://schemas.microsoft.com/office/drawing/2014/main" id="{6ECAAA5E-08B4-467F-93D0-5A9D87DF83D6}"/>
                </a:ext>
              </a:extLst>
            </p:cNvPr>
            <p:cNvCxnSpPr/>
            <p:nvPr/>
          </p:nvCxnSpPr>
          <p:spPr bwMode="auto">
            <a:xfrm>
              <a:off x="1371645" y="4143831"/>
              <a:ext cx="1081088" cy="31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直接连接符 55">
              <a:extLst>
                <a:ext uri="{FF2B5EF4-FFF2-40B4-BE49-F238E27FC236}">
                  <a16:creationId xmlns:a16="http://schemas.microsoft.com/office/drawing/2014/main" id="{5AFFB526-B7E6-41AB-B637-AD48AD5ACA8A}"/>
                </a:ext>
              </a:extLst>
            </p:cNvPr>
            <p:cNvCxnSpPr/>
            <p:nvPr/>
          </p:nvCxnSpPr>
          <p:spPr bwMode="auto">
            <a:xfrm>
              <a:off x="2527345" y="4150181"/>
              <a:ext cx="10795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6171" name="图片 70" descr="cpt1a ala bat 20170815_3 0">
              <a:extLst>
                <a:ext uri="{FF2B5EF4-FFF2-40B4-BE49-F238E27FC236}">
                  <a16:creationId xmlns:a16="http://schemas.microsoft.com/office/drawing/2014/main" id="{B50EDF62-0969-4789-A5EF-BF53D9ADDC15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">
              <a:lum bright="20000" contras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1219" y="2343373"/>
              <a:ext cx="2376197" cy="28807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72" name="图片 90" descr="oxphos hala bat20180116 zyc_2 0.tif">
              <a:extLst>
                <a:ext uri="{FF2B5EF4-FFF2-40B4-BE49-F238E27FC236}">
                  <a16:creationId xmlns:a16="http://schemas.microsoft.com/office/drawing/2014/main" id="{3634177E-1D21-4C2F-920B-FF561976C127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3">
              <a:lum brigh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1219" y="2703501"/>
              <a:ext cx="2376197" cy="100824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73" name="图片 91" descr="ucp1 2018-01-16  hala bat 0.tif">
              <a:extLst>
                <a:ext uri="{FF2B5EF4-FFF2-40B4-BE49-F238E27FC236}">
                  <a16:creationId xmlns:a16="http://schemas.microsoft.com/office/drawing/2014/main" id="{90D78AA2-6C16-4B0E-ACDC-115D26632E70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4">
              <a:lum bright="4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1" t="15375" b="31686"/>
            <a:stretch>
              <a:fillRect/>
            </a:stretch>
          </p:blipFill>
          <p:spPr bwMode="auto">
            <a:xfrm>
              <a:off x="1348248" y="1983244"/>
              <a:ext cx="2376197" cy="28807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74" name="TextBox 53">
              <a:extLst>
                <a:ext uri="{FF2B5EF4-FFF2-40B4-BE49-F238E27FC236}">
                  <a16:creationId xmlns:a16="http://schemas.microsoft.com/office/drawing/2014/main" id="{628E8D4B-2914-4682-9E6E-B16B3EA35A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4339" y="2055270"/>
              <a:ext cx="917625" cy="3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UCP1</a:t>
              </a:r>
            </a:p>
          </p:txBody>
        </p:sp>
        <p:sp>
          <p:nvSpPr>
            <p:cNvPr id="6175" name="TextBox 54">
              <a:extLst>
                <a:ext uri="{FF2B5EF4-FFF2-40B4-BE49-F238E27FC236}">
                  <a16:creationId xmlns:a16="http://schemas.microsoft.com/office/drawing/2014/main" id="{59656188-99A1-4AA7-8B5B-03620B03DF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0467" y="2611748"/>
              <a:ext cx="1082734" cy="3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ATP5A</a:t>
              </a:r>
            </a:p>
          </p:txBody>
        </p:sp>
        <p:sp>
          <p:nvSpPr>
            <p:cNvPr id="6176" name="TextBox 55">
              <a:extLst>
                <a:ext uri="{FF2B5EF4-FFF2-40B4-BE49-F238E27FC236}">
                  <a16:creationId xmlns:a16="http://schemas.microsoft.com/office/drawing/2014/main" id="{71AE8EDD-89D5-4D4F-BB92-D6D824CA72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6283" y="2847553"/>
              <a:ext cx="1338364" cy="3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UQCRC2</a:t>
              </a:r>
            </a:p>
          </p:txBody>
        </p:sp>
        <p:sp>
          <p:nvSpPr>
            <p:cNvPr id="6177" name="TextBox 57">
              <a:extLst>
                <a:ext uri="{FF2B5EF4-FFF2-40B4-BE49-F238E27FC236}">
                  <a16:creationId xmlns:a16="http://schemas.microsoft.com/office/drawing/2014/main" id="{4734DEEB-0086-48AE-92E1-BDBA1BE897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1079" y="3187953"/>
              <a:ext cx="889049" cy="3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SDHB</a:t>
              </a:r>
            </a:p>
          </p:txBody>
        </p:sp>
        <p:sp>
          <p:nvSpPr>
            <p:cNvPr id="6178" name="TextBox 58">
              <a:extLst>
                <a:ext uri="{FF2B5EF4-FFF2-40B4-BE49-F238E27FC236}">
                  <a16:creationId xmlns:a16="http://schemas.microsoft.com/office/drawing/2014/main" id="{394E8291-6A45-4526-9EE0-4D27D228B3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462" y="3476056"/>
              <a:ext cx="1260712" cy="3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NDUFB8</a:t>
              </a:r>
            </a:p>
          </p:txBody>
        </p:sp>
        <p:sp>
          <p:nvSpPr>
            <p:cNvPr id="6179" name="TextBox 60">
              <a:extLst>
                <a:ext uri="{FF2B5EF4-FFF2-40B4-BE49-F238E27FC236}">
                  <a16:creationId xmlns:a16="http://schemas.microsoft.com/office/drawing/2014/main" id="{8F0F55DD-F64F-47A7-B261-FD0B236E34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1506" y="3764159"/>
              <a:ext cx="821996" cy="3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latin typeface="Arial" panose="020B0604020202020204" pitchFamily="34" charset="0"/>
                  <a:cs typeface="Arial" panose="020B0604020202020204" pitchFamily="34" charset="0"/>
                </a:rPr>
                <a:t>Actin</a:t>
              </a:r>
            </a:p>
          </p:txBody>
        </p:sp>
        <p:sp>
          <p:nvSpPr>
            <p:cNvPr id="6180" name="TextBox 63">
              <a:extLst>
                <a:ext uri="{FF2B5EF4-FFF2-40B4-BE49-F238E27FC236}">
                  <a16:creationId xmlns:a16="http://schemas.microsoft.com/office/drawing/2014/main" id="{853B816C-CF70-4C36-B358-4108A366D3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7051" y="2323645"/>
              <a:ext cx="1146021" cy="3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PGC-1</a:t>
              </a:r>
              <a:r>
                <a:rPr lang="el-GR" altLang="zh-CN" sz="1400" b="1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α</a:t>
              </a:r>
              <a:endParaRPr lang="zh-CN" altLang="en-US" sz="1400" b="1">
                <a:latin typeface="Arial" panose="020B0604020202020204" pitchFamily="34" charset="0"/>
                <a:cs typeface="Arial" panose="020B0604020202020204" pitchFamily="34" charset="0"/>
                <a:sym typeface="+mn-ea"/>
              </a:endParaRPr>
            </a:p>
          </p:txBody>
        </p:sp>
        <p:pic>
          <p:nvPicPr>
            <p:cNvPr id="6181" name="Picture 2" descr="C:\Users\zhb283\Desktop\ACE2 BAT\brown fat paper\2020-06-05 WB\20180116\actin hala bat 20180111zyc_3 0.tif">
              <a:extLst>
                <a:ext uri="{FF2B5EF4-FFF2-40B4-BE49-F238E27FC236}">
                  <a16:creationId xmlns:a16="http://schemas.microsoft.com/office/drawing/2014/main" id="{E4E38F8F-EB3E-46C4-9F91-2DE315B9BEC3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5">
              <a:lum bright="30000" contras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530" b="7848"/>
            <a:stretch>
              <a:fillRect/>
            </a:stretch>
          </p:blipFill>
          <p:spPr bwMode="auto">
            <a:xfrm>
              <a:off x="1337335" y="3773741"/>
              <a:ext cx="2376000" cy="288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149" name="组合 83">
            <a:extLst>
              <a:ext uri="{FF2B5EF4-FFF2-40B4-BE49-F238E27FC236}">
                <a16:creationId xmlns:a16="http://schemas.microsoft.com/office/drawing/2014/main" id="{3B7A81A7-0114-4693-AB4C-ECB39484947D}"/>
              </a:ext>
            </a:extLst>
          </p:cNvPr>
          <p:cNvGrpSpPr>
            <a:grpSpLocks/>
          </p:cNvGrpSpPr>
          <p:nvPr/>
        </p:nvGrpSpPr>
        <p:grpSpPr bwMode="auto">
          <a:xfrm>
            <a:off x="3884613" y="708025"/>
            <a:ext cx="5235575" cy="5722938"/>
            <a:chOff x="3848207" y="162501"/>
            <a:chExt cx="3950027" cy="4506997"/>
          </a:xfrm>
        </p:grpSpPr>
        <p:pic>
          <p:nvPicPr>
            <p:cNvPr id="6150" name="Picture 6" descr="C:\Users\zhb283\Desktop\ACE2 BAT\brown fat paper\2020-06-05 WB\Desktop\actin hala bat 20180111zyc_3.jpg">
              <a:extLst>
                <a:ext uri="{FF2B5EF4-FFF2-40B4-BE49-F238E27FC236}">
                  <a16:creationId xmlns:a16="http://schemas.microsoft.com/office/drawing/2014/main" id="{6F7CC24C-AC23-424E-967F-2A6195D90D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8972" y="4286910"/>
              <a:ext cx="2370138" cy="382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1" name="Picture 5" descr="C:\Users\zhb283\Desktop\ACE2 BAT\brown fat paper\2020-06-05 WB\Desktop\oxphos hala bat20180116 zyc_2.jpg">
              <a:extLst>
                <a:ext uri="{FF2B5EF4-FFF2-40B4-BE49-F238E27FC236}">
                  <a16:creationId xmlns:a16="http://schemas.microsoft.com/office/drawing/2014/main" id="{C062BE52-5887-4646-9913-AF2F05C0E2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8834" y="2742417"/>
              <a:ext cx="2819400" cy="128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2" name="Picture 4" descr="C:\Users\zhb283\Desktop\ACE2 BAT\brown fat paper\2020-06-05 WB\Desktop\cpt1a ala bat 20170815_3.jpg">
              <a:extLst>
                <a:ext uri="{FF2B5EF4-FFF2-40B4-BE49-F238E27FC236}">
                  <a16:creationId xmlns:a16="http://schemas.microsoft.com/office/drawing/2014/main" id="{60E71033-30AF-4AB2-A80A-B5D9068D33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7252" y="1821482"/>
              <a:ext cx="2513012" cy="679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3" name="Picture 3" descr="C:\Users\zhb283\Desktop\ACE2 BAT\brown fat paper\2020-06-05 WB\Desktop\ucp1 hala bat 2018-01-16.jpg">
              <a:extLst>
                <a:ext uri="{FF2B5EF4-FFF2-40B4-BE49-F238E27FC236}">
                  <a16:creationId xmlns:a16="http://schemas.microsoft.com/office/drawing/2014/main" id="{4B8EEFDF-E43A-485F-A537-C3BB76CA04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9392" y="583727"/>
              <a:ext cx="2906712" cy="614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28D7AF04-35C1-4F2D-91FC-C57FDF302235}"/>
                </a:ext>
              </a:extLst>
            </p:cNvPr>
            <p:cNvSpPr/>
            <p:nvPr/>
          </p:nvSpPr>
          <p:spPr>
            <a:xfrm>
              <a:off x="5342941" y="766351"/>
              <a:ext cx="1892372" cy="22378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51EC5EDC-4098-44D3-BD3F-96222536D0AE}"/>
                </a:ext>
              </a:extLst>
            </p:cNvPr>
            <p:cNvSpPr/>
            <p:nvPr/>
          </p:nvSpPr>
          <p:spPr>
            <a:xfrm>
              <a:off x="5239939" y="2110324"/>
              <a:ext cx="1892372" cy="22378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DF52EB60-9F2D-4BAC-97D5-3EF50B7293A2}"/>
                </a:ext>
              </a:extLst>
            </p:cNvPr>
            <p:cNvSpPr/>
            <p:nvPr/>
          </p:nvSpPr>
          <p:spPr>
            <a:xfrm>
              <a:off x="5272276" y="2922958"/>
              <a:ext cx="2043283" cy="104267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id="{AA5589F5-18C7-456A-AD0C-8C4F029458A8}"/>
                </a:ext>
              </a:extLst>
            </p:cNvPr>
            <p:cNvSpPr/>
            <p:nvPr/>
          </p:nvSpPr>
          <p:spPr>
            <a:xfrm>
              <a:off x="5115378" y="4405704"/>
              <a:ext cx="1973816" cy="1900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58" name="文本框 2">
              <a:extLst>
                <a:ext uri="{FF2B5EF4-FFF2-40B4-BE49-F238E27FC236}">
                  <a16:creationId xmlns:a16="http://schemas.microsoft.com/office/drawing/2014/main" id="{3D1421DE-4D6A-44E5-919A-4018B31D1A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56066" y="162501"/>
              <a:ext cx="992294" cy="266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UCP1</a:t>
              </a:r>
            </a:p>
          </p:txBody>
        </p:sp>
        <p:sp>
          <p:nvSpPr>
            <p:cNvPr id="6159" name="文本框 3">
              <a:extLst>
                <a:ext uri="{FF2B5EF4-FFF2-40B4-BE49-F238E27FC236}">
                  <a16:creationId xmlns:a16="http://schemas.microsoft.com/office/drawing/2014/main" id="{34F7A643-233B-4B20-B8C3-80595913FC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16622" y="1565667"/>
              <a:ext cx="1046276" cy="266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PGC-1</a:t>
              </a:r>
              <a:r>
                <a:rPr lang="el-GR" altLang="zh-CN" sz="1600" b="1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α</a:t>
              </a:r>
            </a:p>
          </p:txBody>
        </p:sp>
        <p:sp>
          <p:nvSpPr>
            <p:cNvPr id="6160" name="文本框 8">
              <a:extLst>
                <a:ext uri="{FF2B5EF4-FFF2-40B4-BE49-F238E27FC236}">
                  <a16:creationId xmlns:a16="http://schemas.microsoft.com/office/drawing/2014/main" id="{CF436C47-4B03-4172-BDB2-AF17C7453E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8207" y="3075287"/>
              <a:ext cx="1090730" cy="266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UQCRC2</a:t>
              </a:r>
            </a:p>
          </p:txBody>
        </p:sp>
        <p:sp>
          <p:nvSpPr>
            <p:cNvPr id="6161" name="文本框 7">
              <a:extLst>
                <a:ext uri="{FF2B5EF4-FFF2-40B4-BE49-F238E27FC236}">
                  <a16:creationId xmlns:a16="http://schemas.microsoft.com/office/drawing/2014/main" id="{F9564D8B-8087-463F-9668-96F10A288A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1674" y="2768824"/>
              <a:ext cx="890684" cy="266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ATP5A</a:t>
              </a:r>
            </a:p>
          </p:txBody>
        </p:sp>
        <p:sp>
          <p:nvSpPr>
            <p:cNvPr id="6162" name="文本框 9">
              <a:extLst>
                <a:ext uri="{FF2B5EF4-FFF2-40B4-BE49-F238E27FC236}">
                  <a16:creationId xmlns:a16="http://schemas.microsoft.com/office/drawing/2014/main" id="{0FBA755B-DE72-4CCA-8123-DA0FE2391D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20447" y="3484672"/>
              <a:ext cx="846242" cy="266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SDHB</a:t>
              </a:r>
            </a:p>
          </p:txBody>
        </p:sp>
        <p:sp>
          <p:nvSpPr>
            <p:cNvPr id="6163" name="文本框 9">
              <a:extLst>
                <a:ext uri="{FF2B5EF4-FFF2-40B4-BE49-F238E27FC236}">
                  <a16:creationId xmlns:a16="http://schemas.microsoft.com/office/drawing/2014/main" id="{2DD653B4-63F5-4610-BDB6-2C42BC5389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8857" y="3708324"/>
              <a:ext cx="1128156" cy="266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NDUFB8</a:t>
              </a:r>
            </a:p>
          </p:txBody>
        </p:sp>
        <p:sp>
          <p:nvSpPr>
            <p:cNvPr id="6164" name="TextBox 60">
              <a:extLst>
                <a:ext uri="{FF2B5EF4-FFF2-40B4-BE49-F238E27FC236}">
                  <a16:creationId xmlns:a16="http://schemas.microsoft.com/office/drawing/2014/main" id="{D8F5305E-74AD-4438-977F-C16701AF08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2943" y="4378237"/>
              <a:ext cx="821996" cy="242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latin typeface="Arial" panose="020B0604020202020204" pitchFamily="34" charset="0"/>
                  <a:cs typeface="Arial" panose="020B0604020202020204" pitchFamily="34" charset="0"/>
                </a:rPr>
                <a:t>Actin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29</Words>
  <Application>Microsoft Office PowerPoint</Application>
  <PresentationFormat>宽屏</PresentationFormat>
  <Paragraphs>18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258</dc:creator>
  <cp:lastModifiedBy>258</cp:lastModifiedBy>
  <cp:revision>1</cp:revision>
  <dcterms:created xsi:type="dcterms:W3CDTF">2021-08-06T13:18:31Z</dcterms:created>
  <dcterms:modified xsi:type="dcterms:W3CDTF">2021-08-06T13:22:04Z</dcterms:modified>
</cp:coreProperties>
</file>